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7" r:id="rId3"/>
    <p:sldId id="272" r:id="rId4"/>
    <p:sldId id="270" r:id="rId5"/>
    <p:sldId id="257" r:id="rId6"/>
    <p:sldId id="259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E5B05-C2B7-406D-88F3-5141F853AFF6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BBEA0-E926-4E1A-9FD4-9132DEC92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160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E5B05-C2B7-406D-88F3-5141F853AFF6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BBEA0-E926-4E1A-9FD4-9132DEC92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2776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E5B05-C2B7-406D-88F3-5141F853AFF6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BBEA0-E926-4E1A-9FD4-9132DEC92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7610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E5B05-C2B7-406D-88F3-5141F853AFF6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BBEA0-E926-4E1A-9FD4-9132DEC92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8778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E5B05-C2B7-406D-88F3-5141F853AFF6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BBEA0-E926-4E1A-9FD4-9132DEC92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790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E5B05-C2B7-406D-88F3-5141F853AFF6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BBEA0-E926-4E1A-9FD4-9132DEC92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873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E5B05-C2B7-406D-88F3-5141F853AFF6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BBEA0-E926-4E1A-9FD4-9132DEC92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1748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E5B05-C2B7-406D-88F3-5141F853AFF6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BBEA0-E926-4E1A-9FD4-9132DEC92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9062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E5B05-C2B7-406D-88F3-5141F853AFF6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BBEA0-E926-4E1A-9FD4-9132DEC92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992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E5B05-C2B7-406D-88F3-5141F853AFF6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BBEA0-E926-4E1A-9FD4-9132DEC92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8895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E5B05-C2B7-406D-88F3-5141F853AFF6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BBEA0-E926-4E1A-9FD4-9132DEC92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2453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DE5B05-C2B7-406D-88F3-5141F853AFF6}" type="datetimeFigureOut">
              <a:rPr lang="ru-RU" smtClean="0"/>
              <a:t>16.03.2026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BBEA0-E926-4E1A-9FD4-9132DEC92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839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99346" y="414048"/>
            <a:ext cx="55130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+mj-lt"/>
                <a:ea typeface="Calibri" panose="020F0502020204030204" pitchFamily="34" charset="0"/>
              </a:rPr>
              <a:t>картина </a:t>
            </a:r>
            <a:r>
              <a:rPr lang="ru-RU" sz="2000" b="1" dirty="0">
                <a:latin typeface="+mj-lt"/>
                <a:ea typeface="Calibri" panose="020F0502020204030204" pitchFamily="34" charset="0"/>
              </a:rPr>
              <a:t>Евдокии Усиковой «У телевизора» 1971 г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1053" y="814158"/>
            <a:ext cx="8009301" cy="57521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729264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4005" y="739547"/>
            <a:ext cx="7299960" cy="586155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317714" y="226423"/>
            <a:ext cx="8892541" cy="407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ctr"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картина </a:t>
            </a:r>
            <a:r>
              <a:rPr lang="ru-RU" sz="20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Василия </a:t>
            </a:r>
            <a:r>
              <a:rPr lang="ru-RU" sz="2000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Перова </a:t>
            </a:r>
            <a:r>
              <a:rPr lang="ru-RU" sz="2000" b="1" dirty="0" smtClean="0">
                <a:latin typeface="+mj-lt"/>
                <a:ea typeface="Calibri" panose="020F0502020204030204" pitchFamily="34" charset="0"/>
              </a:rPr>
              <a:t>«</a:t>
            </a:r>
            <a:r>
              <a:rPr lang="ru-RU" sz="2000" b="1" dirty="0">
                <a:latin typeface="+mj-lt"/>
                <a:ea typeface="Calibri" panose="020F0502020204030204" pitchFamily="34" charset="0"/>
              </a:rPr>
              <a:t>Приезд гувернантки в купеческий дом» 1866 г</a:t>
            </a:r>
            <a:endParaRPr lang="ru-RU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051108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99346" y="414048"/>
            <a:ext cx="5975283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+mj-lt"/>
                <a:ea typeface="Calibri" panose="020F0502020204030204" pitchFamily="34" charset="0"/>
              </a:rPr>
              <a:t>картина Фёдора Севостьянова «Воробушки» 1955 г.</a:t>
            </a:r>
          </a:p>
          <a:p>
            <a:endParaRPr lang="ru-RU" dirty="0"/>
          </a:p>
        </p:txBody>
      </p:sp>
      <p:pic>
        <p:nvPicPr>
          <p:cNvPr id="3" name="Рисунок 2" descr="https://avatars.mds.yandex.net/i?id=2f41abb16410e753d99b04f85cded2f3_l-5874318-images-thumbs&amp;n=1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6553" y="874522"/>
            <a:ext cx="8125687" cy="576140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957659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28503" y="313128"/>
            <a:ext cx="88827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+mj-lt"/>
                <a:ea typeface="Calibri" panose="020F0502020204030204" pitchFamily="34" charset="0"/>
              </a:rPr>
              <a:t>картина «Слушаем сказки» Маргариты </a:t>
            </a:r>
            <a:r>
              <a:rPr lang="ru-RU" sz="2000" b="1" dirty="0" err="1" smtClean="0">
                <a:latin typeface="+mj-lt"/>
                <a:ea typeface="Calibri" panose="020F0502020204030204" pitchFamily="34" charset="0"/>
              </a:rPr>
              <a:t>Крыжановской</a:t>
            </a:r>
            <a:r>
              <a:rPr lang="ru-RU" sz="2000" b="1" dirty="0">
                <a:latin typeface="+mj-lt"/>
                <a:ea typeface="Calibri" panose="020F0502020204030204" pitchFamily="34" charset="0"/>
              </a:rPr>
              <a:t>, </a:t>
            </a:r>
            <a:r>
              <a:rPr lang="ru-RU" sz="2000" b="1" dirty="0" smtClean="0">
                <a:latin typeface="+mj-lt"/>
                <a:ea typeface="Calibri" panose="020F0502020204030204" pitchFamily="34" charset="0"/>
              </a:rPr>
              <a:t>1972г.</a:t>
            </a:r>
            <a:endParaRPr lang="ru-RU" sz="2000" dirty="0">
              <a:latin typeface="+mj-lt"/>
            </a:endParaRPr>
          </a:p>
        </p:txBody>
      </p:sp>
      <p:sp>
        <p:nvSpPr>
          <p:cNvPr id="5" name="AutoShape 2" descr="https://papik.pro/izobr/uploads/posts/2023-03/1679408149_papik-pro-p-tematicheskaya-kartina-3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9091" t="17632" r="32110" b="12755"/>
          <a:stretch/>
        </p:blipFill>
        <p:spPr bwMode="auto">
          <a:xfrm>
            <a:off x="1733005" y="718363"/>
            <a:ext cx="8116389" cy="58479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96739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15909" y="370505"/>
            <a:ext cx="739357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+mj-lt"/>
                <a:ea typeface="Calibri" panose="020F0502020204030204" pitchFamily="34" charset="0"/>
              </a:rPr>
              <a:t>картина </a:t>
            </a:r>
            <a:r>
              <a:rPr lang="ru-RU" sz="2000" b="1" dirty="0" smtClean="0">
                <a:latin typeface="+mj-lt"/>
                <a:ea typeface="Calibri" panose="020F0502020204030204" pitchFamily="34" charset="0"/>
              </a:rPr>
              <a:t>Владимира </a:t>
            </a:r>
            <a:r>
              <a:rPr lang="ru-RU" sz="2000" b="1" dirty="0" smtClean="0">
                <a:latin typeface="+mj-lt"/>
                <a:ea typeface="Calibri" panose="020F0502020204030204" pitchFamily="34" charset="0"/>
              </a:rPr>
              <a:t>Маковского «Ночное» 1879 г.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4983" y="818207"/>
            <a:ext cx="7724504" cy="5861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5679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icture background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035" y="783771"/>
            <a:ext cx="9144000" cy="57650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231125" y="299863"/>
            <a:ext cx="5219699" cy="4070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картина </a:t>
            </a:r>
            <a:r>
              <a:rPr lang="ru-RU" sz="20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Виктора Цветкова «Не решила» 1969 г.</a:t>
            </a:r>
            <a:endParaRPr lang="ru-RU" sz="2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96954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icture background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787" y="740228"/>
            <a:ext cx="5940425" cy="592727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125787" y="257294"/>
            <a:ext cx="58785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+mj-lt"/>
                <a:ea typeface="Calibri" panose="020F0502020204030204" pitchFamily="34" charset="0"/>
              </a:rPr>
              <a:t>картина </a:t>
            </a:r>
            <a:r>
              <a:rPr lang="ru-RU" sz="2000" b="1" dirty="0">
                <a:latin typeface="+mj-lt"/>
                <a:ea typeface="Calibri" panose="020F0502020204030204" pitchFamily="34" charset="0"/>
              </a:rPr>
              <a:t>Федора Решетникова «Опять двойка» 1952 г.</a:t>
            </a:r>
            <a:endParaRPr lang="ru-RU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949887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56731" y="381784"/>
            <a:ext cx="6392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413B3F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Картина К. М. Михайлова «Пришли </a:t>
            </a:r>
            <a:r>
              <a:rPr lang="ru-RU" dirty="0">
                <a:solidFill>
                  <a:srgbClr val="413B3F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на медосмотр</a:t>
            </a:r>
            <a:r>
              <a:rPr lang="ru-RU" dirty="0" smtClean="0">
                <a:solidFill>
                  <a:srgbClr val="413B3F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», 1954г.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12606" t="16714" r="43164" b="26527"/>
          <a:stretch/>
        </p:blipFill>
        <p:spPr bwMode="auto">
          <a:xfrm>
            <a:off x="1752237" y="751116"/>
            <a:ext cx="8401958" cy="59806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101757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26673" y="413075"/>
            <a:ext cx="5737469" cy="421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-90170" algn="ctr"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картина </a:t>
            </a:r>
            <a:r>
              <a:rPr lang="ru-RU" sz="20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Федора Решетникова </a:t>
            </a:r>
            <a:r>
              <a:rPr lang="ru-RU" sz="2000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«Нарушитель» 1955 </a:t>
            </a:r>
            <a:r>
              <a:rPr lang="ru-RU" sz="20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г.</a:t>
            </a:r>
            <a:endParaRPr lang="ru-RU" sz="20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s://otvet.imgsmail.ru/download/u_483d4f482692aceb825b348fc6bf0cba_800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24" t="22053" r="6683" b="8610"/>
          <a:stretch/>
        </p:blipFill>
        <p:spPr bwMode="auto">
          <a:xfrm>
            <a:off x="2029096" y="834729"/>
            <a:ext cx="7785464" cy="565599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889471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628" y="942868"/>
            <a:ext cx="8127275" cy="552760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2105296" y="535833"/>
            <a:ext cx="7491550" cy="407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картина </a:t>
            </a:r>
            <a:r>
              <a:rPr lang="ru-RU" sz="20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Владимира </a:t>
            </a:r>
            <a:r>
              <a:rPr lang="ru-RU" sz="2000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Маковского </a:t>
            </a:r>
            <a:r>
              <a:rPr lang="ru-RU" sz="2000" b="1" dirty="0" smtClean="0">
                <a:latin typeface="+mj-lt"/>
                <a:ea typeface="Calibri" panose="020F0502020204030204" pitchFamily="34" charset="0"/>
              </a:rPr>
              <a:t>«Первый </a:t>
            </a:r>
            <a:r>
              <a:rPr lang="ru-RU" sz="2000" b="1" dirty="0">
                <a:latin typeface="+mj-lt"/>
                <a:ea typeface="Calibri" panose="020F0502020204030204" pitchFamily="34" charset="0"/>
              </a:rPr>
              <a:t>фрак» 1892 г</a:t>
            </a:r>
            <a:endParaRPr lang="ru-RU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0063447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101</Words>
  <Application>Microsoft Office PowerPoint</Application>
  <PresentationFormat>Широкоэкранный</PresentationFormat>
  <Paragraphs>10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ORG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Владимировна Мазурова</dc:creator>
  <cp:lastModifiedBy>Елена Владимировна Мазурова</cp:lastModifiedBy>
  <cp:revision>17</cp:revision>
  <dcterms:created xsi:type="dcterms:W3CDTF">2026-03-13T03:53:09Z</dcterms:created>
  <dcterms:modified xsi:type="dcterms:W3CDTF">2026-03-16T04:42:02Z</dcterms:modified>
</cp:coreProperties>
</file>